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4" r:id="rId5"/>
    <p:sldId id="1145" r:id="rId6"/>
    <p:sldId id="1143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736"/>
            <a:ext cx="11485848" cy="576248"/>
          </a:xfrm>
        </p:spPr>
        <p:txBody>
          <a:bodyPr/>
          <a:lstStyle/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介绍了两个青少年关于生活烦恼的提问及得到的暖心语录回复。</a:t>
            </a:r>
            <a:endParaRPr lang="zh-CN" altLang="en-US"/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780744"/>
            <a:ext cx="1944216" cy="47509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1073157"/>
            <a:ext cx="11665296" cy="156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099366"/>
              </p:ext>
            </p:extLst>
          </p:nvPr>
        </p:nvGraphicFramePr>
        <p:xfrm>
          <a:off x="406574" y="889722"/>
          <a:ext cx="11377264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11377264">
                  <a:extLst>
                    <a:ext uri="{9D8B030D-6E8A-4147-A177-3AD203B41FA5}">
                      <a16:colId xmlns:a16="http://schemas.microsoft.com/office/drawing/2014/main" val="2234319701"/>
                    </a:ext>
                  </a:extLst>
                </a:gridCol>
              </a:tblGrid>
              <a:tr h="18103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QUOTES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WORRIERS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5963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“You’ll never find a rainbow if you look down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5963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Send me a worry, and I’ll send you a quote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暖心语录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for free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If you like the quote, please let me know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3324217"/>
                  </a:ext>
                </a:extLst>
              </a:tr>
              <a:tr h="271557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Drummer Boy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5963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got a drum kit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套装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for my 16th birthday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There’s a cool band at school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 drummer, Lucas, is leaving as his family’s moving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band asked if I’d try out and Lucas will teach me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 I’m not sure if I’m good enough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don’t want to get my hopes up and be upset if I don’t make it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5963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 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｜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2nd May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8480250"/>
                  </a:ext>
                </a:extLst>
              </a:tr>
            </a:tbl>
          </a:graphicData>
        </a:graphic>
      </p:graphicFrame>
      <p:pic>
        <p:nvPicPr>
          <p:cNvPr id="1025" name="kd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094" y="5958333"/>
            <a:ext cx="814244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871537"/>
              </p:ext>
            </p:extLst>
          </p:nvPr>
        </p:nvGraphicFramePr>
        <p:xfrm>
          <a:off x="406574" y="1272128"/>
          <a:ext cx="11449272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37860243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Here’s a quote from Mahatma Gandhi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“Man often becomes what he believes himself to be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 If you keep saying you can’t do something, you might end up unable to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 if you believe you can, you’ll get the ability, even if you don’t have it at first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45030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Shall I Stay or Go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I’m in a difficult situation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aunt and uncle in the US invited me for a month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sounds great, but they live in a small town and have no kids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I’m worried there won’t be anyone my age to hang out with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I’m afraid I’ll regret whatever I decide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Alice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 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｜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3rd May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5906741"/>
                  </a:ext>
                </a:extLst>
              </a:tr>
            </a:tbl>
          </a:graphicData>
        </a:graphic>
      </p:graphicFrame>
      <p:pic>
        <p:nvPicPr>
          <p:cNvPr id="2049" name="kd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030" y="5301208"/>
            <a:ext cx="936160" cy="24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51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135689"/>
              </p:ext>
            </p:extLst>
          </p:nvPr>
        </p:nvGraphicFramePr>
        <p:xfrm>
          <a:off x="406574" y="1916832"/>
          <a:ext cx="11449272" cy="2304256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3220766724"/>
                    </a:ext>
                  </a:extLst>
                </a:gridCol>
              </a:tblGrid>
              <a:tr h="230425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Winston Churchill said, “A negative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消极的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thinker sees the difficulty in every chance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 positive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积极的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thinker sees the chance in every difficulty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 Even if there are problems, there are also great things you can do there that you can’t at home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So, go and remember the rainbow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88368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560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Tim worried about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Lucas won’t teach him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doesn’t have a drum kit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 unsure about his ability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doesn’t like the school band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7882" y="14472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0188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I’m not sure if I’m good enough.”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蒂姆不确定自己是否足够好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也就是担心自己的能力不足。故选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advice did Alice get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 at home and don’t take risks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 to her parents’ advice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hopeful and face the challenges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quotes to encourage herself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0690" y="109512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70485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“Even if there are problems, there are also great things you can do there that you can’t at home. So, go and remember the rainbow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回复中表明即使有困难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那里也有你在家里做不到的很棒的事情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并且鼓励爱丽丝勇敢出发。因此爱丽丝得到的建议是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抱着希望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面对挑战。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548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3209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part of a website can we find this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 Travel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Teens’ Habits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Teens’ Worries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2645" y="1740797"/>
            <a:ext cx="3456384" cy="48884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0630" y="176508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 sz="240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3068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推理判断题。根据全文和题目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“QUOTES FOR WORRIERS”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本文围绕青少年的烦恼展开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最可能出现在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青少年的烦恼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板块。故选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069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84784"/>
            <a:ext cx="11449272" cy="280831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2308324"/>
          </a:xfrm>
        </p:spPr>
        <p:txBody>
          <a:bodyPr/>
          <a:lstStyle/>
          <a:p>
            <a:pPr indent="801688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if you believe you can, you’ll get the ability, even if you don’t have it at first. 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01688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但如果你相信自己能做到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即使一开始没有这种能力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你也会逐渐获得它。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本句是主从复合句。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believe you can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引导的条件状语从句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修饰主句；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if you don’t have it at first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if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引导的让步状语从句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修饰整个句子。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871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204864"/>
            <a:ext cx="792088" cy="244872"/>
          </a:xfrm>
          <a:prstGeom prst="rect">
            <a:avLst/>
          </a:prstGeom>
        </p:spPr>
      </p:pic>
      <p:pic>
        <p:nvPicPr>
          <p:cNvPr id="4" name="分析.eps" descr="id:214748872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2780928"/>
            <a:ext cx="792088" cy="2448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1556792"/>
            <a:ext cx="2173267" cy="46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362040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459</Words>
  <Application>Microsoft Office PowerPoint</Application>
  <PresentationFormat>自定义</PresentationFormat>
  <Paragraphs>32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2025-09-17T19:42:54Z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